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2" autoAdjust="0"/>
    <p:restoredTop sz="94673" autoAdjust="0"/>
  </p:normalViewPr>
  <p:slideViewPr>
    <p:cSldViewPr>
      <p:cViewPr varScale="1">
        <p:scale>
          <a:sx n="88" d="100"/>
          <a:sy n="88" d="100"/>
        </p:scale>
        <p:origin x="-200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7AD0-CBD6-47F4-9F77-8395EBFC9121}" type="datetimeFigureOut">
              <a:rPr lang="pl-PL" smtClean="0"/>
              <a:t>27.03.2021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0213F-367E-4F61-BD81-B46B823A325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7AD0-CBD6-47F4-9F77-8395EBFC9121}" type="datetimeFigureOut">
              <a:rPr lang="pl-PL" smtClean="0"/>
              <a:t>27.03.2021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0213F-367E-4F61-BD81-B46B823A325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7AD0-CBD6-47F4-9F77-8395EBFC9121}" type="datetimeFigureOut">
              <a:rPr lang="pl-PL" smtClean="0"/>
              <a:t>27.03.2021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0213F-367E-4F61-BD81-B46B823A325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7AD0-CBD6-47F4-9F77-8395EBFC9121}" type="datetimeFigureOut">
              <a:rPr lang="pl-PL" smtClean="0"/>
              <a:t>27.03.2021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0213F-367E-4F61-BD81-B46B823A325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7AD0-CBD6-47F4-9F77-8395EBFC9121}" type="datetimeFigureOut">
              <a:rPr lang="pl-PL" smtClean="0"/>
              <a:t>27.03.2021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0213F-367E-4F61-BD81-B46B823A325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7AD0-CBD6-47F4-9F77-8395EBFC9121}" type="datetimeFigureOut">
              <a:rPr lang="pl-PL" smtClean="0"/>
              <a:t>27.03.2021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0213F-367E-4F61-BD81-B46B823A325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7AD0-CBD6-47F4-9F77-8395EBFC9121}" type="datetimeFigureOut">
              <a:rPr lang="pl-PL" smtClean="0"/>
              <a:t>27.03.2021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0213F-367E-4F61-BD81-B46B823A325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7AD0-CBD6-47F4-9F77-8395EBFC9121}" type="datetimeFigureOut">
              <a:rPr lang="pl-PL" smtClean="0"/>
              <a:t>27.03.2021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0213F-367E-4F61-BD81-B46B823A325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7AD0-CBD6-47F4-9F77-8395EBFC9121}" type="datetimeFigureOut">
              <a:rPr lang="pl-PL" smtClean="0"/>
              <a:t>27.03.2021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0213F-367E-4F61-BD81-B46B823A325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7AD0-CBD6-47F4-9F77-8395EBFC9121}" type="datetimeFigureOut">
              <a:rPr lang="pl-PL" smtClean="0"/>
              <a:t>27.03.2021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0213F-367E-4F61-BD81-B46B823A325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7AD0-CBD6-47F4-9F77-8395EBFC9121}" type="datetimeFigureOut">
              <a:rPr lang="pl-PL" smtClean="0"/>
              <a:t>27.03.2021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0213F-367E-4F61-BD81-B46B823A325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37AD0-CBD6-47F4-9F77-8395EBFC9121}" type="datetimeFigureOut">
              <a:rPr lang="pl-PL" smtClean="0"/>
              <a:t>27.03.2021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0213F-367E-4F61-BD81-B46B823A3259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9600" dirty="0" smtClean="0"/>
              <a:t>Oznaki wiosny </a:t>
            </a:r>
            <a:endParaRPr lang="pl-PL" sz="9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4143380"/>
            <a:ext cx="6400800" cy="1752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,,Wiosna w lesie i ogrodzie”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Wiktoria Wróbel kl.4b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 ogrodzie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Spacerując po ogrodzie możemy dostrzec  bielutkie przebiśniegi.</a:t>
            </a:r>
            <a:endParaRPr lang="pl-PL" dirty="0"/>
          </a:p>
        </p:txBody>
      </p:sp>
      <p:pic>
        <p:nvPicPr>
          <p:cNvPr id="7" name="Symbol zastępczy zawartości 6" descr="IMG_20210327_14424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9456"/>
            <a:ext cx="4040188" cy="3022125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Chodząc po ogrodzie możemy zobaczyć również  różno kolorowe krokusy.</a:t>
            </a:r>
          </a:p>
        </p:txBody>
      </p:sp>
      <p:pic>
        <p:nvPicPr>
          <p:cNvPr id="12" name="Symbol zastępczy zawartości 11" descr="IMG_20210327_15312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8863"/>
            <a:ext cx="4041775" cy="1647393"/>
          </a:xfrm>
        </p:spPr>
      </p:pic>
      <p:pic>
        <p:nvPicPr>
          <p:cNvPr id="14" name="Symbol zastępczy zawartości 10" descr="IMG_20210327_1529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543931" y="3671515"/>
            <a:ext cx="2000263" cy="3372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 lesie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Na spacerze w lesie możemy dostrzec bardzo dużo przylaszczek.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Możemy zobaczyć też pojawiającą się w  kwietniu śledziennice </a:t>
            </a:r>
            <a:r>
              <a:rPr lang="pl-PL" dirty="0" err="1" smtClean="0"/>
              <a:t>skrętnolistną</a:t>
            </a:r>
            <a:r>
              <a:rPr lang="pl-PL" dirty="0" smtClean="0"/>
              <a:t>.</a:t>
            </a:r>
          </a:p>
        </p:txBody>
      </p:sp>
      <p:pic>
        <p:nvPicPr>
          <p:cNvPr id="8" name="Symbol zastępczy zawartości 7" descr="IMG_20210327_135330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188099" y="2174875"/>
            <a:ext cx="2955626" cy="3951288"/>
          </a:xfrm>
        </p:spPr>
      </p:pic>
      <p:pic>
        <p:nvPicPr>
          <p:cNvPr id="10" name="Symbol zastępczy zawartości 9" descr="IMG_20210327_1349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99481" y="2174875"/>
            <a:ext cx="2955626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 ogrodzie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Na spacerze po ogrodzie możemy zobaczyć też żółte ranniki</a:t>
            </a:r>
            <a:endParaRPr lang="pl-PL" dirty="0"/>
          </a:p>
        </p:txBody>
      </p:sp>
      <p:pic>
        <p:nvPicPr>
          <p:cNvPr id="7" name="Symbol zastępczy zawartości 6" descr="IMG_20210327_1530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9481" y="2174875"/>
            <a:ext cx="2955626" cy="3951288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Zaobserwujemy również różowego ciemiernika.</a:t>
            </a:r>
            <a:endParaRPr lang="pl-PL" dirty="0"/>
          </a:p>
        </p:txBody>
      </p:sp>
      <p:pic>
        <p:nvPicPr>
          <p:cNvPr id="10" name="Symbol zastępczy zawartości 9" descr="IMG_20210327_15330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8863"/>
            <a:ext cx="4041775" cy="3023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 lesie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 </a:t>
            </a:r>
            <a:r>
              <a:rPr lang="pl-PL" dirty="0" smtClean="0"/>
              <a:t>Ze spaceru możemy przynieść bukiet bazi.</a:t>
            </a:r>
            <a:endParaRPr lang="pl-PL" dirty="0"/>
          </a:p>
        </p:txBody>
      </p:sp>
      <p:pic>
        <p:nvPicPr>
          <p:cNvPr id="7" name="Symbol zastępczy zawartości 6" descr="IMG_20210327_1428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9481" y="2174875"/>
            <a:ext cx="2955626" cy="3951288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Ze spaceru możemy przynieść leszczynowe bazie.</a:t>
            </a:r>
            <a:endParaRPr lang="pl-PL" dirty="0"/>
          </a:p>
        </p:txBody>
      </p:sp>
      <p:pic>
        <p:nvPicPr>
          <p:cNvPr id="15" name="Symbol zastępczy zawartości 14" descr="IMG_20210327_14273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8099" y="2174875"/>
            <a:ext cx="2955626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 ogrodzie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 Na spacerze po ogrodzie możemy również  zaobserwować zakwitające hiacynty.</a:t>
            </a:r>
            <a:endParaRPr lang="pl-PL" dirty="0"/>
          </a:p>
        </p:txBody>
      </p:sp>
      <p:pic>
        <p:nvPicPr>
          <p:cNvPr id="7" name="Symbol zastępczy zawartości 6" descr="IMG_20210327_15333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9481" y="2174875"/>
            <a:ext cx="2955626" cy="3951288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Spacerując po ogrodzie zaobserwować możemy bardzo dużo krokusów.</a:t>
            </a:r>
            <a:endParaRPr lang="pl-PL" dirty="0"/>
          </a:p>
        </p:txBody>
      </p:sp>
      <p:pic>
        <p:nvPicPr>
          <p:cNvPr id="8" name="Symbol zastępczy zawartości 7" descr="IMG_20210327_15335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8863"/>
            <a:ext cx="4041775" cy="3023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 lesie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l-PL" sz="1400" dirty="0" smtClean="0"/>
              <a:t>Na spacerze w lesie możemy zaobserwować bardzo charakterystyczne dla wiosny ,, wiosenne roztopy” </a:t>
            </a:r>
            <a:endParaRPr lang="pl-PL" sz="14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 W niektórych miejscach śnieg całkiem się roztopił.</a:t>
            </a:r>
            <a:endParaRPr lang="pl-PL" dirty="0"/>
          </a:p>
        </p:txBody>
      </p:sp>
      <p:pic>
        <p:nvPicPr>
          <p:cNvPr id="9" name="Symbol zastępczy zawartości 8" descr="IMG_20210327_13582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9481" y="2174875"/>
            <a:ext cx="2955626" cy="3951288"/>
          </a:xfrm>
        </p:spPr>
      </p:pic>
      <p:pic>
        <p:nvPicPr>
          <p:cNvPr id="12" name="Symbol zastępczy zawartości 11" descr="IMG_20210327_14401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8099" y="2174875"/>
            <a:ext cx="2955626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Uczestnicy spaceru: Wiktoria Wróbel z bratem </a:t>
            </a:r>
            <a:r>
              <a:rPr lang="pl-PL" dirty="0" err="1" smtClean="0"/>
              <a:t>orez</a:t>
            </a:r>
            <a:r>
              <a:rPr lang="pl-PL" dirty="0" smtClean="0"/>
              <a:t> mamą robiącą zdjęcia</a:t>
            </a:r>
            <a:endParaRPr lang="pl-PL" dirty="0"/>
          </a:p>
        </p:txBody>
      </p:sp>
      <p:pic>
        <p:nvPicPr>
          <p:cNvPr id="5" name="Symbol zastępczy obrazu 4" descr="IMG_20210327_14402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2" r="132"/>
          <a:stretch>
            <a:fillRect/>
          </a:stretch>
        </p:blipFill>
        <p:spPr>
          <a:xfrm>
            <a:off x="1857375" y="571500"/>
            <a:ext cx="5486400" cy="4114800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145</Words>
  <Application>Microsoft Office PowerPoint</Application>
  <PresentationFormat>Pokaz na ekranie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Oznaki wiosny </vt:lpstr>
      <vt:lpstr>W ogrodzie</vt:lpstr>
      <vt:lpstr>W lesie</vt:lpstr>
      <vt:lpstr>W ogrodzie </vt:lpstr>
      <vt:lpstr>W lesie</vt:lpstr>
      <vt:lpstr>W ogrodzie</vt:lpstr>
      <vt:lpstr>W lesie</vt:lpstr>
      <vt:lpstr>Uczestnicy spaceru: Wiktoria Wróbel z bratem orez mamą robiącą zdjęcia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Oznaki wiosny</dc:title>
  <dc:creator>agaw8</dc:creator>
  <cp:lastModifiedBy>agaw8</cp:lastModifiedBy>
  <cp:revision>7</cp:revision>
  <dcterms:created xsi:type="dcterms:W3CDTF">2021-03-27T15:48:25Z</dcterms:created>
  <dcterms:modified xsi:type="dcterms:W3CDTF">2021-03-27T16:50:32Z</dcterms:modified>
</cp:coreProperties>
</file>